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57" r:id="rId5"/>
    <p:sldId id="258" r:id="rId6"/>
    <p:sldId id="277" r:id="rId7"/>
    <p:sldId id="274" r:id="rId8"/>
    <p:sldId id="278" r:id="rId9"/>
    <p:sldId id="275" r:id="rId10"/>
    <p:sldId id="279" r:id="rId11"/>
    <p:sldId id="273" r:id="rId12"/>
    <p:sldId id="272" r:id="rId13"/>
    <p:sldId id="276" r:id="rId14"/>
    <p:sldId id="269" r:id="rId15"/>
    <p:sldId id="271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800C" panose="020B0906030303020204" charset="0"/>
      <p:bold r:id="rId22"/>
    </p:embeddedFont>
    <p:embeddedFont>
      <p:font typeface="SamsungOne 450C" panose="020B0506030303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Царегородцев Игорь</a:t>
            </a:r>
          </a:p>
          <a:p>
            <a:r>
              <a:rPr lang="ru-RU" dirty="0" smtClean="0"/>
              <a:t>СОЦДЮТТ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51651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 smtClean="0"/>
              <a:t>В будущем планируется</a:t>
            </a:r>
            <a:r>
              <a:rPr lang="en-US" sz="2400" i="1" dirty="0" smtClean="0"/>
              <a:t>:</a:t>
            </a:r>
            <a:endParaRPr lang="ru-RU" sz="2400" i="1" dirty="0" smtClean="0"/>
          </a:p>
          <a:p>
            <a:r>
              <a:rPr lang="ru-RU" sz="2400" dirty="0" smtClean="0"/>
              <a:t>1.Разработка оставшихся уровней.</a:t>
            </a:r>
          </a:p>
          <a:p>
            <a:r>
              <a:rPr lang="ru-RU" sz="2400" dirty="0" smtClean="0"/>
              <a:t>2.Внедрение секретных уровней,</a:t>
            </a:r>
          </a:p>
          <a:p>
            <a:r>
              <a:rPr lang="ru-RU" sz="2400" dirty="0" smtClean="0"/>
              <a:t>которые станут доступны при </a:t>
            </a:r>
          </a:p>
          <a:p>
            <a:r>
              <a:rPr lang="ru-RU" sz="2400" dirty="0"/>
              <a:t>в</a:t>
            </a:r>
            <a:r>
              <a:rPr lang="ru-RU" sz="2400" dirty="0" smtClean="0"/>
              <a:t>ыполнении определённых условий.</a:t>
            </a:r>
          </a:p>
          <a:p>
            <a:r>
              <a:rPr lang="ru-RU" sz="2400" dirty="0" smtClean="0"/>
              <a:t>3.Добавление системы достижений.</a:t>
            </a:r>
          </a:p>
          <a:p>
            <a:r>
              <a:rPr lang="ru-RU" sz="2400" dirty="0"/>
              <a:t>4</a:t>
            </a:r>
            <a:r>
              <a:rPr lang="ru-RU" sz="2400" dirty="0" smtClean="0"/>
              <a:t>.Добавление игры на </a:t>
            </a:r>
            <a:r>
              <a:rPr lang="en-US" sz="2400" dirty="0" smtClean="0"/>
              <a:t>Play Market</a:t>
            </a:r>
          </a:p>
          <a:p>
            <a:r>
              <a:rPr lang="ru-RU" sz="2400" dirty="0"/>
              <a:t>5</a:t>
            </a:r>
            <a:r>
              <a:rPr lang="en-US" sz="2400" dirty="0" smtClean="0"/>
              <a:t>.</a:t>
            </a:r>
            <a:r>
              <a:rPr lang="ru-RU" sz="2400" dirty="0" smtClean="0"/>
              <a:t>Её продвижение в </a:t>
            </a:r>
            <a:r>
              <a:rPr lang="ru-RU" sz="2400" dirty="0" err="1" smtClean="0"/>
              <a:t>соцсетях</a:t>
            </a:r>
            <a:r>
              <a:rPr lang="ru-RU" sz="2400" dirty="0" smtClean="0"/>
              <a:t> или</a:t>
            </a:r>
          </a:p>
          <a:p>
            <a:r>
              <a:rPr lang="ru-RU" sz="2400" dirty="0" err="1" smtClean="0"/>
              <a:t>видеохостингах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84">
            <a:off x="6890657" y="1074117"/>
            <a:ext cx="2002074" cy="20020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3842">
            <a:off x="8993051" y="1469571"/>
            <a:ext cx="1772921" cy="17729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5398">
            <a:off x="7526994" y="3467000"/>
            <a:ext cx="1575631" cy="21092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332">
            <a:off x="9202296" y="3704426"/>
            <a:ext cx="1544757" cy="10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7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95600" y="2219904"/>
            <a:ext cx="5682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latin typeface="+mj-lt"/>
              </a:rPr>
              <a:t>Спасибо за внимание!</a:t>
            </a:r>
            <a:endParaRPr lang="ru-RU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9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68054" y="3950941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28118" y="1471354"/>
            <a:ext cx="9054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Создать игру с большим количеством видов </a:t>
            </a:r>
          </a:p>
          <a:p>
            <a:r>
              <a:rPr lang="ru-RU" sz="3600" b="1" dirty="0" smtClean="0"/>
              <a:t>игровой механики.</a:t>
            </a:r>
            <a:endParaRPr lang="ru-RU" sz="3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46418">
            <a:off x="4066656" y="1407993"/>
            <a:ext cx="5732409" cy="57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игры (общее)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314" y="1175657"/>
            <a:ext cx="482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Cleverly tunnel –</a:t>
            </a:r>
            <a:r>
              <a:rPr lang="ru-RU" dirty="0" smtClean="0"/>
              <a:t> это игра в жанре приключение с наличием не сложных  головоломок. Суть игры заключается в том, что игрок отправляется в лес и там встречает неизвестное существо, после чего он убегает от него и забегает в пещеру где и  начинается его приключение. Задача игрока решить все</a:t>
            </a:r>
          </a:p>
          <a:p>
            <a:r>
              <a:rPr lang="ru-RU" dirty="0"/>
              <a:t>г</a:t>
            </a:r>
            <a:r>
              <a:rPr lang="ru-RU" dirty="0" smtClean="0"/>
              <a:t>оловоломки на его пути и выйти из пещеры.</a:t>
            </a:r>
          </a:p>
          <a:p>
            <a:endParaRPr lang="ru-RU" dirty="0" smtClean="0"/>
          </a:p>
          <a:p>
            <a:r>
              <a:rPr lang="ru-RU" dirty="0" smtClean="0"/>
              <a:t>Изначально в игре доступен лишь 1 уровень.</a:t>
            </a:r>
          </a:p>
          <a:p>
            <a:r>
              <a:rPr lang="ru-RU" dirty="0" smtClean="0"/>
              <a:t>Чтобы открыть остальные уровни, надо </a:t>
            </a:r>
          </a:p>
          <a:p>
            <a:r>
              <a:rPr lang="ru-RU" dirty="0"/>
              <a:t>з</a:t>
            </a:r>
            <a:r>
              <a:rPr lang="ru-RU" dirty="0" smtClean="0"/>
              <a:t>арегистрироваться или войти в уже созданный аккаунт.</a:t>
            </a:r>
          </a:p>
        </p:txBody>
      </p:sp>
    </p:spTree>
    <p:extLst>
      <p:ext uri="{BB962C8B-B14F-4D97-AF65-F5344CB8AC3E}">
        <p14:creationId xmlns:p14="http://schemas.microsoft.com/office/powerpoint/2010/main" val="3088478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уровень (внешнее)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210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 втором уровне задача игрока: выбрать туннель</a:t>
            </a:r>
          </a:p>
          <a:p>
            <a:r>
              <a:rPr lang="ru-RU" dirty="0"/>
              <a:t>п</a:t>
            </a:r>
            <a:r>
              <a:rPr lang="ru-RU" dirty="0" smtClean="0"/>
              <a:t>од которым указано верное равенство. Такой </a:t>
            </a:r>
          </a:p>
          <a:p>
            <a:r>
              <a:rPr lang="ru-RU" dirty="0" smtClean="0"/>
              <a:t>выбор игроку предстоит сделать 10 раз. Если игрок</a:t>
            </a:r>
          </a:p>
          <a:p>
            <a:r>
              <a:rPr lang="ru-RU" dirty="0"/>
              <a:t>о</a:t>
            </a:r>
            <a:r>
              <a:rPr lang="ru-RU" dirty="0" smtClean="0"/>
              <a:t>шибётся 1 раз, то он проиграет.    </a:t>
            </a:r>
          </a:p>
        </p:txBody>
      </p:sp>
    </p:spTree>
    <p:extLst>
      <p:ext uri="{BB962C8B-B14F-4D97-AF65-F5344CB8AC3E}">
        <p14:creationId xmlns:p14="http://schemas.microsoft.com/office/powerpoint/2010/main" val="2712697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уровень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6701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Второй уровень состоит из 4-х частей:</a:t>
            </a:r>
          </a:p>
          <a:p>
            <a:pPr marL="342900" indent="-342900">
              <a:buAutoNum type="arabicParenR"/>
            </a:pPr>
            <a:r>
              <a:rPr lang="ru-RU" dirty="0" smtClean="0"/>
              <a:t>Кнопка </a:t>
            </a:r>
            <a:r>
              <a:rPr lang="en-US" dirty="0" smtClean="0"/>
              <a:t>“</a:t>
            </a:r>
            <a:r>
              <a:rPr lang="ru-RU" dirty="0" smtClean="0"/>
              <a:t>назад</a:t>
            </a:r>
            <a:r>
              <a:rPr lang="en-US" dirty="0" smtClean="0"/>
              <a:t>”</a:t>
            </a:r>
            <a:r>
              <a:rPr lang="ru-RU" dirty="0" smtClean="0"/>
              <a:t> и номер уровня.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TaskBar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r>
              <a:rPr lang="ru-RU" dirty="0" smtClean="0"/>
              <a:t>Изображения </a:t>
            </a:r>
            <a:r>
              <a:rPr lang="ru-RU" dirty="0" err="1" smtClean="0"/>
              <a:t>туннелй</a:t>
            </a:r>
            <a:r>
              <a:rPr lang="ru-RU" dirty="0" smtClean="0"/>
              <a:t>.</a:t>
            </a:r>
          </a:p>
          <a:p>
            <a:pPr marL="342900" indent="-342900">
              <a:buAutoNum type="arabicParenR"/>
            </a:pPr>
            <a:r>
              <a:rPr lang="ru-RU" dirty="0" smtClean="0"/>
              <a:t>Задания.</a:t>
            </a:r>
          </a:p>
          <a:p>
            <a:r>
              <a:rPr lang="en-US" dirty="0" err="1" smtClean="0"/>
              <a:t>TaskBar</a:t>
            </a:r>
            <a:r>
              <a:rPr lang="en-US" dirty="0" smtClean="0"/>
              <a:t> </a:t>
            </a:r>
            <a:r>
              <a:rPr lang="ru-RU" dirty="0" smtClean="0"/>
              <a:t>является </a:t>
            </a:r>
            <a:r>
              <a:rPr lang="ru-RU" dirty="0" err="1" smtClean="0"/>
              <a:t>набром</a:t>
            </a:r>
            <a:r>
              <a:rPr lang="ru-RU" dirty="0" smtClean="0"/>
              <a:t> </a:t>
            </a:r>
            <a:r>
              <a:rPr lang="en-US" dirty="0" err="1" smtClean="0"/>
              <a:t>TextView</a:t>
            </a:r>
            <a:r>
              <a:rPr lang="ru-RU" dirty="0" smtClean="0"/>
              <a:t> с изменяющимися,</a:t>
            </a:r>
          </a:p>
          <a:p>
            <a:r>
              <a:rPr lang="ru-RU" dirty="0"/>
              <a:t>в</a:t>
            </a:r>
            <a:r>
              <a:rPr lang="ru-RU" dirty="0" smtClean="0"/>
              <a:t> зависимости от количества решенных задач, стилями.</a:t>
            </a:r>
          </a:p>
          <a:p>
            <a:r>
              <a:rPr lang="ru-RU" dirty="0" smtClean="0"/>
              <a:t>Задания выдаются из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4782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3-4 уровень (внешнее)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8973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третьем и четвёртом уровнях игрок перемещается</a:t>
            </a:r>
          </a:p>
          <a:p>
            <a:r>
              <a:rPr lang="ru-RU" dirty="0"/>
              <a:t>п</a:t>
            </a:r>
            <a:r>
              <a:rPr lang="ru-RU" dirty="0" smtClean="0"/>
              <a:t>о двойному </a:t>
            </a:r>
            <a:r>
              <a:rPr lang="ru-RU" dirty="0"/>
              <a:t>нажатию. На уровнях присутствуют </a:t>
            </a:r>
          </a:p>
          <a:p>
            <a:r>
              <a:rPr lang="ru-RU" dirty="0"/>
              <a:t>такие объекты как сам персонаж, стены через которые</a:t>
            </a:r>
          </a:p>
          <a:p>
            <a:r>
              <a:rPr lang="ru-RU" dirty="0"/>
              <a:t>нельзя пройти и сломанные стены которые можно </a:t>
            </a:r>
          </a:p>
          <a:p>
            <a:r>
              <a:rPr lang="ru-RU" dirty="0"/>
              <a:t>разрушить (текстура у них слегка отличается), </a:t>
            </a:r>
            <a:r>
              <a:rPr lang="ru-RU" dirty="0" smtClean="0"/>
              <a:t>ключ, </a:t>
            </a:r>
            <a:r>
              <a:rPr lang="ru-RU" dirty="0"/>
              <a:t>при</a:t>
            </a:r>
          </a:p>
          <a:p>
            <a:r>
              <a:rPr lang="ru-RU" dirty="0" smtClean="0"/>
              <a:t>помощи </a:t>
            </a:r>
            <a:r>
              <a:rPr lang="ru-RU" dirty="0"/>
              <a:t>которого можно открыть дверь, источник </a:t>
            </a:r>
            <a:r>
              <a:rPr lang="ru-RU" dirty="0" smtClean="0"/>
              <a:t>воды,</a:t>
            </a:r>
            <a:endParaRPr lang="ru-RU" dirty="0"/>
          </a:p>
          <a:p>
            <a:r>
              <a:rPr lang="ru-RU" dirty="0" smtClean="0"/>
              <a:t>закрыв </a:t>
            </a:r>
            <a:r>
              <a:rPr lang="ru-RU" dirty="0"/>
              <a:t>который можно убрать </a:t>
            </a:r>
            <a:r>
              <a:rPr lang="ru-RU" dirty="0" smtClean="0"/>
              <a:t>воду, и, конечно, </a:t>
            </a:r>
            <a:r>
              <a:rPr lang="ru-RU" dirty="0"/>
              <a:t>выход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 уровне </a:t>
            </a:r>
            <a:r>
              <a:rPr lang="ru-RU" dirty="0"/>
              <a:t>присутствует кнопка </a:t>
            </a:r>
            <a:r>
              <a:rPr lang="en-US" dirty="0"/>
              <a:t>“</a:t>
            </a:r>
            <a:r>
              <a:rPr lang="ru-RU" dirty="0"/>
              <a:t>назад</a:t>
            </a:r>
            <a:r>
              <a:rPr lang="en-US" dirty="0" smtClean="0"/>
              <a:t>”</a:t>
            </a:r>
            <a:r>
              <a:rPr lang="ru-RU" dirty="0" smtClean="0"/>
              <a:t> и </a:t>
            </a:r>
            <a:r>
              <a:rPr lang="ru-RU" dirty="0"/>
              <a:t>кнопка </a:t>
            </a:r>
            <a:r>
              <a:rPr lang="ru-RU" dirty="0" smtClean="0"/>
              <a:t>для</a:t>
            </a:r>
          </a:p>
          <a:p>
            <a:r>
              <a:rPr lang="ru-RU" dirty="0" smtClean="0"/>
              <a:t>взаимодействия </a:t>
            </a:r>
            <a:r>
              <a:rPr lang="ru-RU" dirty="0"/>
              <a:t>с объектами, хотя </a:t>
            </a:r>
            <a:r>
              <a:rPr lang="ru-RU" dirty="0" smtClean="0"/>
              <a:t>большинство объектов</a:t>
            </a:r>
          </a:p>
          <a:p>
            <a:r>
              <a:rPr lang="ru-RU" dirty="0" smtClean="0"/>
              <a:t>взаимодействуют </a:t>
            </a:r>
            <a:r>
              <a:rPr lang="ru-RU" dirty="0"/>
              <a:t>с </a:t>
            </a:r>
            <a:r>
              <a:rPr lang="ru-RU" dirty="0" smtClean="0"/>
              <a:t>персонажем </a:t>
            </a:r>
            <a:r>
              <a:rPr lang="ru-RU" dirty="0"/>
              <a:t>автоматически.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78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3-4 уровень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027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 и 4 уровни сделаны при помощи класса </a:t>
            </a:r>
            <a:r>
              <a:rPr lang="en-US" dirty="0" smtClean="0"/>
              <a:t>View.</a:t>
            </a:r>
          </a:p>
          <a:p>
            <a:r>
              <a:rPr lang="ru-RU" dirty="0" smtClean="0"/>
              <a:t>Все элементы на карте хранятся в массиве в виде</a:t>
            </a:r>
          </a:p>
          <a:p>
            <a:r>
              <a:rPr lang="ru-RU" dirty="0"/>
              <a:t>ч</a:t>
            </a:r>
            <a:r>
              <a:rPr lang="ru-RU" dirty="0" smtClean="0"/>
              <a:t>исел.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954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7266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Работа с базой данных осуществляется при помощи</a:t>
            </a:r>
          </a:p>
          <a:p>
            <a:r>
              <a:rPr lang="en-US" dirty="0" err="1" smtClean="0"/>
              <a:t>DatabaseHelper</a:t>
            </a:r>
            <a:r>
              <a:rPr lang="en-US" dirty="0" smtClean="0"/>
              <a:t>.</a:t>
            </a:r>
            <a:r>
              <a:rPr lang="ru-RU" dirty="0" smtClean="0"/>
              <a:t> При регистрации создаётся новый</a:t>
            </a:r>
          </a:p>
          <a:p>
            <a:r>
              <a:rPr lang="ru-RU" dirty="0" smtClean="0"/>
              <a:t>аккаунт и заносится в базу данных</a:t>
            </a:r>
            <a:r>
              <a:rPr lang="en-US" dirty="0" smtClean="0"/>
              <a:t>.</a:t>
            </a:r>
            <a:r>
              <a:rPr lang="ru-RU" dirty="0" smtClean="0"/>
              <a:t> После чего база </a:t>
            </a:r>
          </a:p>
          <a:p>
            <a:r>
              <a:rPr lang="ru-RU" dirty="0" smtClean="0"/>
              <a:t>данных используется для сохранения результата и</a:t>
            </a:r>
          </a:p>
          <a:p>
            <a:r>
              <a:rPr lang="ru-RU" dirty="0"/>
              <a:t>д</a:t>
            </a:r>
            <a:r>
              <a:rPr lang="ru-RU" dirty="0" smtClean="0"/>
              <a:t>альнейшего продвижения. Таким образом</a:t>
            </a:r>
          </a:p>
          <a:p>
            <a:r>
              <a:rPr lang="ru-RU" dirty="0" smtClean="0"/>
              <a:t>пользователь может создать сразу несколько аккаунтов.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5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100224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Мне удалось создать игру с</a:t>
            </a:r>
            <a:r>
              <a:rPr lang="en-US" sz="2400" dirty="0" smtClean="0"/>
              <a:t> </a:t>
            </a:r>
            <a:r>
              <a:rPr lang="ru-RU" sz="2400" dirty="0" smtClean="0"/>
              <a:t>использованием 2 различных видов механики.</a:t>
            </a:r>
          </a:p>
          <a:p>
            <a:endParaRPr lang="ru-RU" sz="2400" dirty="0" smtClean="0"/>
          </a:p>
          <a:p>
            <a:r>
              <a:rPr lang="ru-RU" sz="2400" dirty="0" smtClean="0"/>
              <a:t>Я научился работать с базой данных на практике.</a:t>
            </a:r>
          </a:p>
          <a:p>
            <a:endParaRPr lang="ru-RU" sz="2400" dirty="0"/>
          </a:p>
          <a:p>
            <a:r>
              <a:rPr lang="ru-RU" sz="2400" dirty="0" smtClean="0"/>
              <a:t>Лучше разобрался с настройками интерфейса.</a:t>
            </a:r>
          </a:p>
          <a:p>
            <a:endParaRPr lang="ru-RU" sz="2400" dirty="0"/>
          </a:p>
          <a:p>
            <a:r>
              <a:rPr lang="ru-RU" sz="2400" dirty="0" smtClean="0"/>
              <a:t>Стал лучше разбираться, как работать с классами </a:t>
            </a:r>
            <a:r>
              <a:rPr lang="en-US" sz="2400" dirty="0" smtClean="0"/>
              <a:t>View </a:t>
            </a:r>
            <a:r>
              <a:rPr lang="ru-RU" sz="2400" dirty="0" smtClean="0"/>
              <a:t>и </a:t>
            </a:r>
            <a:r>
              <a:rPr lang="en-US" sz="2400" dirty="0" err="1" smtClean="0"/>
              <a:t>ListActivity</a:t>
            </a:r>
            <a:r>
              <a:rPr lang="en-US" sz="2400" dirty="0"/>
              <a:t>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11241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444</Words>
  <Application>Microsoft Office PowerPoint</Application>
  <PresentationFormat>Широкоэкранный</PresentationFormat>
  <Paragraphs>90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Cleverly tunnel</vt:lpstr>
      <vt:lpstr>Цель</vt:lpstr>
      <vt:lpstr>Описание игры (общее)</vt:lpstr>
      <vt:lpstr>2 уровень (внешнее)</vt:lpstr>
      <vt:lpstr>2 уровень</vt:lpstr>
      <vt:lpstr>3-4 уровень (внешнее)</vt:lpstr>
      <vt:lpstr>3-4 уровень</vt:lpstr>
      <vt:lpstr>База данных</vt:lpstr>
      <vt:lpstr>Вывод</vt:lpstr>
      <vt:lpstr>Cleverly tunnel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Play Рубик</cp:lastModifiedBy>
  <cp:revision>64</cp:revision>
  <dcterms:created xsi:type="dcterms:W3CDTF">2020-05-25T08:37:09Z</dcterms:created>
  <dcterms:modified xsi:type="dcterms:W3CDTF">2021-06-01T13:30:14Z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